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6F4FA0D-4F22-4B3D-9DB2-3FD6B6DAE948}">
          <p14:sldIdLst>
            <p14:sldId id="260"/>
            <p14:sldId id="26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3477-DB58-44CE-99B2-252E88CE82E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C1BC-8B61-4D85-95B3-80C99B68C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BA1CB-0B27-44F7-AD55-BC641AA02FA3}"/>
              </a:ext>
            </a:extLst>
          </p:cNvPr>
          <p:cNvSpPr txBox="1"/>
          <p:nvPr/>
        </p:nvSpPr>
        <p:spPr>
          <a:xfrm>
            <a:off x="0" y="116745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HOTDOG.py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27FB-BFCA-4207-AA3C-6937D673D017}"/>
              </a:ext>
            </a:extLst>
          </p:cNvPr>
          <p:cNvSpPr txBox="1"/>
          <p:nvPr/>
        </p:nvSpPr>
        <p:spPr>
          <a:xfrm>
            <a:off x="0" y="6387313"/>
            <a:ext cx="12191999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i="1" dirty="0"/>
              <a:t>Playfully created by Vallie E Tracy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62D-2789-481E-B7E1-F5C4C871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853678"/>
            <a:ext cx="7199313" cy="53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500C-B5F9-4465-B698-01DCDE8F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OBJECTIVES</a:t>
            </a:r>
            <a:br>
              <a:rPr lang="en-US" dirty="0"/>
            </a:br>
            <a:r>
              <a:rPr lang="en-US" sz="2400" dirty="0">
                <a:solidFill>
                  <a:srgbClr val="33CCCC"/>
                </a:solidFill>
              </a:rPr>
              <a:t>Coming up with an idea</a:t>
            </a:r>
            <a:br>
              <a:rPr lang="en-US" sz="2400" dirty="0">
                <a:solidFill>
                  <a:srgbClr val="33CCCC"/>
                </a:solidFill>
              </a:rPr>
            </a:br>
            <a:endParaRPr lang="en-US" sz="2400" dirty="0">
              <a:solidFill>
                <a:srgbClr val="33CC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334C-CDFC-4F7A-AE9B-F4B36CD7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better handle on functions, especially multiple functions working together</a:t>
            </a:r>
          </a:p>
          <a:p>
            <a:r>
              <a:rPr lang="en-US" dirty="0"/>
              <a:t>Practice working with a variety of concepts: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r>
              <a:rPr lang="en-US" dirty="0"/>
              <a:t>Have Fun, Be Creative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4A62FE-0CE5-4877-B54C-DCE53570816E}"/>
              </a:ext>
            </a:extLst>
          </p:cNvPr>
          <p:cNvCxnSpPr>
            <a:cxnSpLocks/>
          </p:cNvCxnSpPr>
          <p:nvPr/>
        </p:nvCxnSpPr>
        <p:spPr>
          <a:xfrm>
            <a:off x="966788" y="1604963"/>
            <a:ext cx="1091088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1D16-ED04-4E15-B3D6-25DCA612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90" y="365125"/>
            <a:ext cx="10672610" cy="1325563"/>
          </a:xfrm>
        </p:spPr>
        <p:txBody>
          <a:bodyPr anchor="ctr" anchorCtr="0">
            <a:normAutofit/>
          </a:bodyPr>
          <a:lstStyle/>
          <a:p>
            <a:r>
              <a:rPr lang="en-US" sz="4800" u="sng" dirty="0"/>
              <a:t>Minimum Viable Product: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04908-7113-400E-A3A5-814ADE50B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0" y="2319339"/>
            <a:ext cx="4871885" cy="29821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4F2D8-220F-4B48-B261-DE0A5140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910263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1.) Introductory Conversation function </a:t>
            </a:r>
          </a:p>
          <a:p>
            <a:pPr marL="0" indent="0">
              <a:buNone/>
            </a:pPr>
            <a:r>
              <a:rPr lang="en-US" sz="2400" dirty="0"/>
              <a:t>	-strings</a:t>
            </a:r>
          </a:p>
          <a:p>
            <a:pPr marL="0" indent="0">
              <a:buNone/>
            </a:pPr>
            <a:r>
              <a:rPr lang="en-US" sz="2400" dirty="0"/>
              <a:t>2.) Driving Directions function</a:t>
            </a:r>
          </a:p>
          <a:p>
            <a:pPr marL="0" indent="0">
              <a:buNone/>
            </a:pPr>
            <a:r>
              <a:rPr lang="en-US" sz="2400" dirty="0"/>
              <a:t>	-numbers </a:t>
            </a:r>
          </a:p>
          <a:p>
            <a:pPr marL="0" indent="0">
              <a:buNone/>
            </a:pPr>
            <a:r>
              <a:rPr lang="en-US" sz="2400" dirty="0"/>
              <a:t>3.) Grocery Shopping function</a:t>
            </a:r>
          </a:p>
          <a:p>
            <a:pPr marL="0" indent="0">
              <a:buNone/>
            </a:pPr>
            <a:r>
              <a:rPr lang="en-US" sz="2400" dirty="0"/>
              <a:t>	-dictionary</a:t>
            </a:r>
          </a:p>
        </p:txBody>
      </p:sp>
    </p:spTree>
    <p:extLst>
      <p:ext uri="{BB962C8B-B14F-4D97-AF65-F5344CB8AC3E}">
        <p14:creationId xmlns:p14="http://schemas.microsoft.com/office/powerpoint/2010/main" val="420853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147-1D29-4734-A615-20AD6A8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made me think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4486C-C12C-4BC1-AC72-A5366F8F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6" y="1358645"/>
            <a:ext cx="2857500" cy="21050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3F52E-084A-4C25-B83C-3146A98A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8" y="3637841"/>
            <a:ext cx="8798052" cy="3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9325-FC24-49FA-AC5F-582F5F93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D67DE-6600-47DA-83D9-40000BA3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8138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87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OBJECTIVES Coming up with an idea </vt:lpstr>
      <vt:lpstr>Minimum Viable Product:</vt:lpstr>
      <vt:lpstr>What it made me think about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20</cp:revision>
  <dcterms:created xsi:type="dcterms:W3CDTF">2020-12-06T11:42:46Z</dcterms:created>
  <dcterms:modified xsi:type="dcterms:W3CDTF">2020-12-09T20:35:36Z</dcterms:modified>
</cp:coreProperties>
</file>